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anose="020B0604020202020204" charset="0"/>
      <p:regular r:id="rId14"/>
    </p:embeddedFont>
    <p:embeddedFont>
      <p:font typeface="DM Sans Bold" panose="020B0604020202020204" charset="0"/>
      <p:regular r:id="rId15"/>
    </p:embeddedFont>
    <p:embeddedFont>
      <p:font typeface="Times New Roman" panose="02020603050405020304" pitchFamily="18" charset="0"/>
      <p:regular r:id="rId16"/>
    </p:embeddedFont>
    <p:embeddedFont>
      <p:font typeface="Times New Roman M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74B96-82D6-4708-BFFD-7305DDB7B81E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92269-4EFD-4612-9673-84FE645D96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92269-4EFD-4612-9673-84FE645D96B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47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92269-4EFD-4612-9673-84FE645D96B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10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3.sv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sv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0.png"/><Relationship Id="rId19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svg"/><Relationship Id="rId18" Type="http://schemas.openxmlformats.org/officeDocument/2006/relationships/image" Target="../media/image13.sv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6.sv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1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1.svg"/><Relationship Id="rId2" Type="http://schemas.openxmlformats.org/officeDocument/2006/relationships/image" Target="../media/image2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16.sv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1.png"/><Relationship Id="rId1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7.png"/><Relationship Id="rId18" Type="http://schemas.openxmlformats.org/officeDocument/2006/relationships/image" Target="../media/image30.png"/><Relationship Id="rId26" Type="http://schemas.openxmlformats.org/officeDocument/2006/relationships/image" Target="../media/image36.sv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6.sv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13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23" Type="http://schemas.openxmlformats.org/officeDocument/2006/relationships/image" Target="../media/image12.png"/><Relationship Id="rId10" Type="http://schemas.openxmlformats.org/officeDocument/2006/relationships/image" Target="../media/image11.sv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8.svg"/><Relationship Id="rId22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215102" y="-1590937"/>
            <a:ext cx="9399387" cy="9446740"/>
          </a:xfrm>
          <a:custGeom>
            <a:avLst/>
            <a:gdLst/>
            <a:ahLst/>
            <a:cxnLst/>
            <a:rect l="l" t="t" r="r" b="b"/>
            <a:pathLst>
              <a:path w="9399387" h="9446740">
                <a:moveTo>
                  <a:pt x="0" y="0"/>
                </a:moveTo>
                <a:lnTo>
                  <a:pt x="9399387" y="0"/>
                </a:lnTo>
                <a:lnTo>
                  <a:pt x="9399387" y="9446739"/>
                </a:lnTo>
                <a:lnTo>
                  <a:pt x="0" y="944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594E8EB-BE83-487F-9320-A370929AF446}"/>
              </a:ext>
            </a:extLst>
          </p:cNvPr>
          <p:cNvSpPr/>
          <p:nvPr/>
        </p:nvSpPr>
        <p:spPr>
          <a:xfrm>
            <a:off x="9174760" y="-1590937"/>
            <a:ext cx="9399387" cy="9446740"/>
          </a:xfrm>
          <a:custGeom>
            <a:avLst/>
            <a:gdLst/>
            <a:ahLst/>
            <a:cxnLst/>
            <a:rect l="l" t="t" r="r" b="b"/>
            <a:pathLst>
              <a:path w="9399387" h="9446740">
                <a:moveTo>
                  <a:pt x="0" y="0"/>
                </a:moveTo>
                <a:lnTo>
                  <a:pt x="9399387" y="0"/>
                </a:lnTo>
                <a:lnTo>
                  <a:pt x="9399387" y="9446739"/>
                </a:lnTo>
                <a:lnTo>
                  <a:pt x="0" y="944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361534" y="425571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19967" y="7026515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9" y="0"/>
                </a:lnTo>
                <a:lnTo>
                  <a:pt x="10661579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529695" y="7026515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8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8" y="4109554"/>
                </a:lnTo>
                <a:lnTo>
                  <a:pt x="10661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67236" y="3252097"/>
            <a:ext cx="11822943" cy="5493968"/>
          </a:xfrm>
          <a:custGeom>
            <a:avLst/>
            <a:gdLst/>
            <a:ahLst/>
            <a:cxnLst/>
            <a:rect l="l" t="t" r="r" b="b"/>
            <a:pathLst>
              <a:path w="11822943" h="5493968">
                <a:moveTo>
                  <a:pt x="0" y="0"/>
                </a:moveTo>
                <a:lnTo>
                  <a:pt x="11822943" y="0"/>
                </a:lnTo>
                <a:lnTo>
                  <a:pt x="11822943" y="5493968"/>
                </a:lnTo>
                <a:lnTo>
                  <a:pt x="0" y="5493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55301" y="251030"/>
            <a:ext cx="11679111" cy="8812420"/>
          </a:xfrm>
          <a:custGeom>
            <a:avLst/>
            <a:gdLst/>
            <a:ahLst/>
            <a:cxnLst/>
            <a:rect l="l" t="t" r="r" b="b"/>
            <a:pathLst>
              <a:path w="11679111" h="8812420">
                <a:moveTo>
                  <a:pt x="0" y="0"/>
                </a:moveTo>
                <a:lnTo>
                  <a:pt x="11679111" y="0"/>
                </a:lnTo>
                <a:lnTo>
                  <a:pt x="11679111" y="8812420"/>
                </a:lnTo>
                <a:lnTo>
                  <a:pt x="0" y="8812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53905" y="5397877"/>
            <a:ext cx="7127641" cy="4522812"/>
          </a:xfrm>
          <a:custGeom>
            <a:avLst/>
            <a:gdLst/>
            <a:ahLst/>
            <a:cxnLst/>
            <a:rect l="l" t="t" r="r" b="b"/>
            <a:pathLst>
              <a:path w="7127641" h="4522812">
                <a:moveTo>
                  <a:pt x="0" y="0"/>
                </a:moveTo>
                <a:lnTo>
                  <a:pt x="7127641" y="0"/>
                </a:lnTo>
                <a:lnTo>
                  <a:pt x="7127641" y="4522812"/>
                </a:lnTo>
                <a:lnTo>
                  <a:pt x="0" y="4522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66055" y="-7355983"/>
            <a:ext cx="22896795" cy="17276673"/>
          </a:xfrm>
          <a:custGeom>
            <a:avLst/>
            <a:gdLst/>
            <a:ahLst/>
            <a:cxnLst/>
            <a:rect l="l" t="t" r="r" b="b"/>
            <a:pathLst>
              <a:path w="22896795" h="17276673">
                <a:moveTo>
                  <a:pt x="0" y="0"/>
                </a:moveTo>
                <a:lnTo>
                  <a:pt x="22896795" y="0"/>
                </a:lnTo>
                <a:lnTo>
                  <a:pt x="22896795" y="17276672"/>
                </a:lnTo>
                <a:lnTo>
                  <a:pt x="0" y="17276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1396478" y="3812872"/>
            <a:ext cx="3634330" cy="3657627"/>
          </a:xfrm>
          <a:custGeom>
            <a:avLst/>
            <a:gdLst/>
            <a:ahLst/>
            <a:cxnLst/>
            <a:rect l="l" t="t" r="r" b="b"/>
            <a:pathLst>
              <a:path w="3634330" h="3657627">
                <a:moveTo>
                  <a:pt x="3634329" y="0"/>
                </a:moveTo>
                <a:lnTo>
                  <a:pt x="0" y="0"/>
                </a:lnTo>
                <a:lnTo>
                  <a:pt x="0" y="3657626"/>
                </a:lnTo>
                <a:lnTo>
                  <a:pt x="3634329" y="3657626"/>
                </a:lnTo>
                <a:lnTo>
                  <a:pt x="3634329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783107" y="3337822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7"/>
                </a:lnTo>
                <a:lnTo>
                  <a:pt x="0" y="4956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881860" y="776678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2529695" y="8112923"/>
            <a:ext cx="11175164" cy="4348155"/>
          </a:xfrm>
          <a:custGeom>
            <a:avLst/>
            <a:gdLst/>
            <a:ahLst/>
            <a:cxnLst/>
            <a:rect l="l" t="t" r="r" b="b"/>
            <a:pathLst>
              <a:path w="11175164" h="4348155">
                <a:moveTo>
                  <a:pt x="11175164" y="0"/>
                </a:moveTo>
                <a:lnTo>
                  <a:pt x="0" y="0"/>
                </a:lnTo>
                <a:lnTo>
                  <a:pt x="0" y="4348154"/>
                </a:lnTo>
                <a:lnTo>
                  <a:pt x="11175164" y="4348154"/>
                </a:lnTo>
                <a:lnTo>
                  <a:pt x="1117516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82843" y="5333057"/>
            <a:ext cx="8125252" cy="392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ALUMNOS IMPLICADOS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Asier Sanz Madrigal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Jorge Toribio Fernandez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FECHA</a:t>
            </a:r>
          </a:p>
          <a:p>
            <a:pPr algn="ctr">
              <a:lnSpc>
                <a:spcPts val="6248"/>
              </a:lnSpc>
            </a:pPr>
            <a:r>
              <a:rPr lang="en-US" sz="446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06/02/2026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AD50C1E-8E1D-44DC-9C39-A96A8215F234}"/>
              </a:ext>
            </a:extLst>
          </p:cNvPr>
          <p:cNvSpPr txBox="1"/>
          <p:nvPr/>
        </p:nvSpPr>
        <p:spPr>
          <a:xfrm>
            <a:off x="3609430" y="1079495"/>
            <a:ext cx="10265024" cy="617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5"/>
              </a:lnSpc>
            </a:pPr>
            <a:r>
              <a:rPr lang="en-US" sz="11861" dirty="0">
                <a:solidFill>
                  <a:srgbClr val="14233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Campestres CYL</a:t>
            </a:r>
          </a:p>
          <a:p>
            <a:pPr algn="ctr">
              <a:lnSpc>
                <a:spcPts val="14086"/>
              </a:lnSpc>
            </a:pPr>
            <a:endParaRPr lang="en-US" sz="11861" dirty="0">
              <a:solidFill>
                <a:srgbClr val="142331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34924" y="9094796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75509" y="1290147"/>
            <a:ext cx="2685513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8920" y="3000964"/>
            <a:ext cx="559485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2214" y="3885083"/>
            <a:ext cx="42521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Mapa / Información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65124" y="4606021"/>
            <a:ext cx="350628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Registro/Login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61860" y="5326746"/>
            <a:ext cx="231281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Favoritos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08920" y="6043117"/>
            <a:ext cx="59107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-101" dirty="0">
                <a:solidFill>
                  <a:srgbClr val="142331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Conclusiones/Lineas futuras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45275" y="3220687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17111" y="5129969"/>
            <a:ext cx="5517223" cy="5517223"/>
          </a:xfrm>
          <a:custGeom>
            <a:avLst/>
            <a:gdLst/>
            <a:ahLst/>
            <a:cxnLst/>
            <a:rect l="l" t="t" r="r" b="b"/>
            <a:pathLst>
              <a:path w="5517223" h="5517223">
                <a:moveTo>
                  <a:pt x="0" y="0"/>
                </a:moveTo>
                <a:lnTo>
                  <a:pt x="5517223" y="0"/>
                </a:lnTo>
                <a:lnTo>
                  <a:pt x="5517223" y="5517223"/>
                </a:lnTo>
                <a:lnTo>
                  <a:pt x="0" y="5517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15488" y="1243268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769" y="3586846"/>
            <a:ext cx="11404991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Database </a:t>
            </a:r>
            <a:r>
              <a:rPr lang="en-US" sz="3000" b="1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implementada</a:t>
            </a:r>
            <a:r>
              <a:rPr lang="en-US" sz="3000" b="1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b="1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Registro</a:t>
            </a:r>
            <a:r>
              <a:rPr lang="en-US" sz="3000" b="1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de Turismo</a:t>
            </a:r>
            <a:endParaRPr lang="en-US" sz="3000" dirty="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hemos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encargado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solucionar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uno de los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mayores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problemas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que hay a la hora de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ir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acampada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y es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localizar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los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lugares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que hay para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acampar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 y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hacerlo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seguridad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46358" y="-287821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7103" y="1174349"/>
            <a:ext cx="8607538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 dirty="0" err="1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Mapa</a:t>
            </a:r>
            <a:r>
              <a:rPr lang="en-US" sz="8078" dirty="0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</a:t>
            </a:r>
            <a:r>
              <a:rPr lang="en-US" sz="8078" dirty="0" err="1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</a:t>
            </a:r>
            <a:endParaRPr lang="en-US" sz="8078" dirty="0">
              <a:solidFill>
                <a:srgbClr val="14233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87740" y="2502800"/>
            <a:ext cx="10006265" cy="212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la web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mapa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es la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parte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mas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importante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ya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apartado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donde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muestra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que los </a:t>
            </a:r>
          </a:p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dirty="0" err="1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quieren</a:t>
            </a:r>
            <a:r>
              <a:rPr lang="en-US" sz="3000" dirty="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 ver.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F305997-69F4-45B1-AA5B-FA8279A690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85" y="4257512"/>
            <a:ext cx="10354782" cy="5280766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08037" y="2477492"/>
            <a:ext cx="11041307" cy="212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El siguiente apartado a mencionar es la parte mas importante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para cualquier usuario que entre ya que al registrarse e iniciar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sesión este podrá acceder a más caracteristicas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14233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31673" y="4157689"/>
            <a:ext cx="4574676" cy="54809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63329" y="4054049"/>
            <a:ext cx="4259084" cy="5688259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41223" y="1120574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Registro / Login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0200" y="-479191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9"/>
                </a:lnTo>
                <a:lnTo>
                  <a:pt x="0" y="9469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207813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05903" y="4092541"/>
            <a:ext cx="11301259" cy="6017920"/>
          </a:xfrm>
          <a:prstGeom prst="round2Diag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15713" y="1193618"/>
            <a:ext cx="7405554" cy="14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8078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3853" y="2379219"/>
            <a:ext cx="11404991" cy="159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42331"/>
                </a:solidFill>
                <a:latin typeface="DM Sans"/>
                <a:ea typeface="DM Sans"/>
                <a:cs typeface="DM Sans"/>
                <a:sym typeface="DM Sans"/>
              </a:rPr>
              <a:t>En este apartado se guardaran todos los campings que le gusten al usuario y quiera volver a visitar sin tener la necesidad de volverlos a buscar en el mapa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0675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0" y="0"/>
                </a:moveTo>
                <a:lnTo>
                  <a:pt x="12605030" y="0"/>
                </a:lnTo>
                <a:lnTo>
                  <a:pt x="12605030" y="9469528"/>
                </a:lnTo>
                <a:lnTo>
                  <a:pt x="0" y="9469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14830" y="-384257"/>
            <a:ext cx="12605030" cy="9469529"/>
          </a:xfrm>
          <a:custGeom>
            <a:avLst/>
            <a:gdLst/>
            <a:ahLst/>
            <a:cxnLst/>
            <a:rect l="l" t="t" r="r" b="b"/>
            <a:pathLst>
              <a:path w="12605030" h="9469529">
                <a:moveTo>
                  <a:pt x="12605030" y="0"/>
                </a:moveTo>
                <a:lnTo>
                  <a:pt x="0" y="0"/>
                </a:lnTo>
                <a:lnTo>
                  <a:pt x="0" y="9469528"/>
                </a:lnTo>
                <a:lnTo>
                  <a:pt x="12605030" y="9469528"/>
                </a:lnTo>
                <a:lnTo>
                  <a:pt x="126050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33928" y="3342276"/>
            <a:ext cx="10325255" cy="8273111"/>
          </a:xfrm>
          <a:custGeom>
            <a:avLst/>
            <a:gdLst/>
            <a:ahLst/>
            <a:cxnLst/>
            <a:rect l="l" t="t" r="r" b="b"/>
            <a:pathLst>
              <a:path w="10325255" h="8273111">
                <a:moveTo>
                  <a:pt x="0" y="0"/>
                </a:moveTo>
                <a:lnTo>
                  <a:pt x="10325256" y="0"/>
                </a:lnTo>
                <a:lnTo>
                  <a:pt x="10325256" y="8273111"/>
                </a:lnTo>
                <a:lnTo>
                  <a:pt x="0" y="82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6349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0" y="0"/>
                </a:moveTo>
                <a:lnTo>
                  <a:pt x="10661578" y="0"/>
                </a:lnTo>
                <a:lnTo>
                  <a:pt x="10661578" y="4109554"/>
                </a:lnTo>
                <a:lnTo>
                  <a:pt x="0" y="410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443314" y="9085271"/>
            <a:ext cx="10661579" cy="4109554"/>
          </a:xfrm>
          <a:custGeom>
            <a:avLst/>
            <a:gdLst/>
            <a:ahLst/>
            <a:cxnLst/>
            <a:rect l="l" t="t" r="r" b="b"/>
            <a:pathLst>
              <a:path w="10661579" h="4109554">
                <a:moveTo>
                  <a:pt x="10661579" y="0"/>
                </a:moveTo>
                <a:lnTo>
                  <a:pt x="0" y="0"/>
                </a:lnTo>
                <a:lnTo>
                  <a:pt x="0" y="4109554"/>
                </a:lnTo>
                <a:lnTo>
                  <a:pt x="10661579" y="4109554"/>
                </a:lnTo>
                <a:lnTo>
                  <a:pt x="10661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2556" y="6286228"/>
            <a:ext cx="8523225" cy="4000772"/>
          </a:xfrm>
          <a:custGeom>
            <a:avLst/>
            <a:gdLst/>
            <a:ahLst/>
            <a:cxnLst/>
            <a:rect l="l" t="t" r="r" b="b"/>
            <a:pathLst>
              <a:path w="8523225" h="4000772">
                <a:moveTo>
                  <a:pt x="0" y="0"/>
                </a:moveTo>
                <a:lnTo>
                  <a:pt x="8523225" y="0"/>
                </a:lnTo>
                <a:lnTo>
                  <a:pt x="8523225" y="4000772"/>
                </a:lnTo>
                <a:lnTo>
                  <a:pt x="0" y="400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5743" y="6407302"/>
            <a:ext cx="5810185" cy="3686826"/>
          </a:xfrm>
          <a:custGeom>
            <a:avLst/>
            <a:gdLst/>
            <a:ahLst/>
            <a:cxnLst/>
            <a:rect l="l" t="t" r="r" b="b"/>
            <a:pathLst>
              <a:path w="5810185" h="3686826">
                <a:moveTo>
                  <a:pt x="0" y="0"/>
                </a:moveTo>
                <a:lnTo>
                  <a:pt x="5810185" y="0"/>
                </a:lnTo>
                <a:lnTo>
                  <a:pt x="5810185" y="3686826"/>
                </a:lnTo>
                <a:lnTo>
                  <a:pt x="0" y="36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5743" y="-4046107"/>
            <a:ext cx="19583666" cy="14776766"/>
          </a:xfrm>
          <a:custGeom>
            <a:avLst/>
            <a:gdLst/>
            <a:ahLst/>
            <a:cxnLst/>
            <a:rect l="l" t="t" r="r" b="b"/>
            <a:pathLst>
              <a:path w="19583666" h="14776766">
                <a:moveTo>
                  <a:pt x="0" y="0"/>
                </a:moveTo>
                <a:lnTo>
                  <a:pt x="19583666" y="0"/>
                </a:lnTo>
                <a:lnTo>
                  <a:pt x="19583666" y="14776766"/>
                </a:lnTo>
                <a:lnTo>
                  <a:pt x="0" y="14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004412" y="4682221"/>
            <a:ext cx="6568786" cy="4956447"/>
          </a:xfrm>
          <a:custGeom>
            <a:avLst/>
            <a:gdLst/>
            <a:ahLst/>
            <a:cxnLst/>
            <a:rect l="l" t="t" r="r" b="b"/>
            <a:pathLst>
              <a:path w="6568786" h="4956447">
                <a:moveTo>
                  <a:pt x="0" y="0"/>
                </a:moveTo>
                <a:lnTo>
                  <a:pt x="6568786" y="0"/>
                </a:lnTo>
                <a:lnTo>
                  <a:pt x="6568786" y="4956448"/>
                </a:lnTo>
                <a:lnTo>
                  <a:pt x="0" y="495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51979" y="8990338"/>
            <a:ext cx="4029177" cy="1296662"/>
          </a:xfrm>
          <a:custGeom>
            <a:avLst/>
            <a:gdLst/>
            <a:ahLst/>
            <a:cxnLst/>
            <a:rect l="l" t="t" r="r" b="b"/>
            <a:pathLst>
              <a:path w="4029177" h="1296662">
                <a:moveTo>
                  <a:pt x="4029177" y="0"/>
                </a:moveTo>
                <a:lnTo>
                  <a:pt x="0" y="0"/>
                </a:lnTo>
                <a:lnTo>
                  <a:pt x="0" y="1296662"/>
                </a:lnTo>
                <a:lnTo>
                  <a:pt x="4029177" y="1296662"/>
                </a:lnTo>
                <a:lnTo>
                  <a:pt x="402917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63" y="0"/>
            <a:ext cx="3598067" cy="3598067"/>
          </a:xfrm>
          <a:custGeom>
            <a:avLst/>
            <a:gdLst/>
            <a:ahLst/>
            <a:cxnLst/>
            <a:rect l="l" t="t" r="r" b="b"/>
            <a:pathLst>
              <a:path w="3598067" h="3598067">
                <a:moveTo>
                  <a:pt x="0" y="0"/>
                </a:moveTo>
                <a:lnTo>
                  <a:pt x="3598067" y="0"/>
                </a:lnTo>
                <a:lnTo>
                  <a:pt x="3598067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69744" y="6286228"/>
            <a:ext cx="4062812" cy="3168994"/>
          </a:xfrm>
          <a:custGeom>
            <a:avLst/>
            <a:gdLst/>
            <a:ahLst/>
            <a:cxnLst/>
            <a:rect l="l" t="t" r="r" b="b"/>
            <a:pathLst>
              <a:path w="4062812" h="3168994">
                <a:moveTo>
                  <a:pt x="0" y="0"/>
                </a:moveTo>
                <a:lnTo>
                  <a:pt x="4062812" y="0"/>
                </a:lnTo>
                <a:lnTo>
                  <a:pt x="4062812" y="3168993"/>
                </a:lnTo>
                <a:lnTo>
                  <a:pt x="0" y="316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53080" y="8017923"/>
            <a:ext cx="1745126" cy="2269077"/>
          </a:xfrm>
          <a:custGeom>
            <a:avLst/>
            <a:gdLst/>
            <a:ahLst/>
            <a:cxnLst/>
            <a:rect l="l" t="t" r="r" b="b"/>
            <a:pathLst>
              <a:path w="1745126" h="2269077">
                <a:moveTo>
                  <a:pt x="0" y="0"/>
                </a:moveTo>
                <a:lnTo>
                  <a:pt x="1745126" y="0"/>
                </a:lnTo>
                <a:lnTo>
                  <a:pt x="1745126" y="2269077"/>
                </a:lnTo>
                <a:lnTo>
                  <a:pt x="0" y="226907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77198" y="8990338"/>
            <a:ext cx="2040804" cy="541741"/>
          </a:xfrm>
          <a:custGeom>
            <a:avLst/>
            <a:gdLst/>
            <a:ahLst/>
            <a:cxnLst/>
            <a:rect l="l" t="t" r="r" b="b"/>
            <a:pathLst>
              <a:path w="2040804" h="541741">
                <a:moveTo>
                  <a:pt x="0" y="0"/>
                </a:moveTo>
                <a:lnTo>
                  <a:pt x="2040804" y="0"/>
                </a:lnTo>
                <a:lnTo>
                  <a:pt x="2040804" y="541740"/>
                </a:lnTo>
                <a:lnTo>
                  <a:pt x="0" y="5417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61810" y="7880882"/>
            <a:ext cx="1271579" cy="1271579"/>
          </a:xfrm>
          <a:custGeom>
            <a:avLst/>
            <a:gdLst/>
            <a:ahLst/>
            <a:cxnLst/>
            <a:rect l="l" t="t" r="r" b="b"/>
            <a:pathLst>
              <a:path w="1271579" h="1271579">
                <a:moveTo>
                  <a:pt x="0" y="0"/>
                </a:moveTo>
                <a:lnTo>
                  <a:pt x="1271579" y="0"/>
                </a:lnTo>
                <a:lnTo>
                  <a:pt x="1271579" y="1271580"/>
                </a:lnTo>
                <a:lnTo>
                  <a:pt x="0" y="12715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4389" y="874838"/>
            <a:ext cx="4081354" cy="727223"/>
          </a:xfrm>
          <a:custGeom>
            <a:avLst/>
            <a:gdLst/>
            <a:ahLst/>
            <a:cxnLst/>
            <a:rect l="l" t="t" r="r" b="b"/>
            <a:pathLst>
              <a:path w="4081354" h="727223">
                <a:moveTo>
                  <a:pt x="0" y="0"/>
                </a:moveTo>
                <a:lnTo>
                  <a:pt x="4081354" y="0"/>
                </a:lnTo>
                <a:lnTo>
                  <a:pt x="4081354" y="727223"/>
                </a:lnTo>
                <a:lnTo>
                  <a:pt x="0" y="7272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350351" y="8112923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7"/>
                </a:lnTo>
                <a:lnTo>
                  <a:pt x="4997045" y="2589377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-3048044" y="8415119"/>
            <a:ext cx="4997045" cy="2589378"/>
          </a:xfrm>
          <a:custGeom>
            <a:avLst/>
            <a:gdLst/>
            <a:ahLst/>
            <a:cxnLst/>
            <a:rect l="l" t="t" r="r" b="b"/>
            <a:pathLst>
              <a:path w="4997045" h="2589378">
                <a:moveTo>
                  <a:pt x="4997045" y="0"/>
                </a:moveTo>
                <a:lnTo>
                  <a:pt x="0" y="0"/>
                </a:lnTo>
                <a:lnTo>
                  <a:pt x="0" y="2589378"/>
                </a:lnTo>
                <a:lnTo>
                  <a:pt x="4997045" y="2589378"/>
                </a:lnTo>
                <a:lnTo>
                  <a:pt x="4997045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41239" y="6931793"/>
            <a:ext cx="3805873" cy="3162335"/>
          </a:xfrm>
          <a:custGeom>
            <a:avLst/>
            <a:gdLst/>
            <a:ahLst/>
            <a:cxnLst/>
            <a:rect l="l" t="t" r="r" b="b"/>
            <a:pathLst>
              <a:path w="3805873" h="3162335">
                <a:moveTo>
                  <a:pt x="0" y="0"/>
                </a:moveTo>
                <a:lnTo>
                  <a:pt x="3805873" y="0"/>
                </a:lnTo>
                <a:lnTo>
                  <a:pt x="3805873" y="3162335"/>
                </a:lnTo>
                <a:lnTo>
                  <a:pt x="0" y="31623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787788" y="3745419"/>
            <a:ext cx="8860953" cy="1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9"/>
              </a:lnSpc>
            </a:pPr>
            <a:r>
              <a:rPr lang="en-US" sz="5978" dirty="0">
                <a:solidFill>
                  <a:srgbClr val="1423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Conclusiones/Lineas Futuras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167</Words>
  <Application>Microsoft Office PowerPoint</Application>
  <PresentationFormat>Personalizado</PresentationFormat>
  <Paragraphs>28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Calibri</vt:lpstr>
      <vt:lpstr>Times New Roman MT</vt:lpstr>
      <vt:lpstr>DM Sans</vt:lpstr>
      <vt:lpstr>Arial</vt:lpstr>
      <vt:lpstr>DM Sans Bold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Camping Illustration Scenery Group Project Presentation</dc:title>
  <dc:creator>ASIER SANZ MADRIGAL</dc:creator>
  <cp:lastModifiedBy>JORGE TORIBIO FERNANDEZ</cp:lastModifiedBy>
  <cp:revision>5</cp:revision>
  <dcterms:created xsi:type="dcterms:W3CDTF">2006-08-16T00:00:00Z</dcterms:created>
  <dcterms:modified xsi:type="dcterms:W3CDTF">2026-02-05T18:24:18Z</dcterms:modified>
  <dc:identifier>DAHASx7ITuc</dc:identifier>
</cp:coreProperties>
</file>